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75" r:id="rId4"/>
    <p:sldId id="267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F4944A"/>
    <a:srgbClr val="FFC000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5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d’oral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Semaine 5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559BA61-89C9-4C2C-89C2-BCC26C693E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 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DBC9A36B-9538-BBAB-1B14-728F59B685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845" y="220132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281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Présentation des ateliers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009E01D4-2073-4ED6-9077-C6B0ADBF95B3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1 – J’écoute avec attention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11294B2-6A59-54A7-D863-6704BFD2AF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69959" y="828161"/>
            <a:ext cx="4652081" cy="5401705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81CC7153-75C9-1F15-6297-290A7F3F94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492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Histoires à gogo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1941867F-445F-492C-B367-DA10BB5CEBA3}"/>
              </a:ext>
            </a:extLst>
          </p:cNvPr>
          <p:cNvSpPr txBox="1"/>
          <p:nvPr/>
        </p:nvSpPr>
        <p:spPr>
          <a:xfrm>
            <a:off x="205845" y="6236732"/>
            <a:ext cx="803972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Oral 1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J’écoute avec attention  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Oral 2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Je présente un travail 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Oral 4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 donne mon avis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3234244E-AF44-4855-B10F-BE33EE41CD82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3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A0938D8E-852C-4B30-8872-BC5426CE53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88388" y="258802"/>
            <a:ext cx="2312563" cy="2986423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57217D50-B38D-44CA-8B7C-8F79ECD313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831498">
            <a:off x="1529525" y="3697345"/>
            <a:ext cx="1510290" cy="2100403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AAFD6BD1-C195-4061-ACB8-53CF8FDE86F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706521">
            <a:off x="6571231" y="3670510"/>
            <a:ext cx="1464460" cy="2141619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970D5A20-2C62-4F23-96DA-8716E4CD231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6200000">
            <a:off x="3950234" y="3588796"/>
            <a:ext cx="1615509" cy="2283996"/>
          </a:xfrm>
          <a:prstGeom prst="rect">
            <a:avLst/>
          </a:prstGeom>
        </p:spPr>
      </p:pic>
      <p:sp>
        <p:nvSpPr>
          <p:cNvPr id="17" name="ZoneTexte 16">
            <a:extLst>
              <a:ext uri="{FF2B5EF4-FFF2-40B4-BE49-F238E27FC236}">
                <a16:creationId xmlns:a16="http://schemas.microsoft.com/office/drawing/2014/main" id="{9D7D8313-B690-4F41-BE88-C0ED54F86EFC}"/>
              </a:ext>
            </a:extLst>
          </p:cNvPr>
          <p:cNvSpPr txBox="1"/>
          <p:nvPr/>
        </p:nvSpPr>
        <p:spPr>
          <a:xfrm>
            <a:off x="953351" y="1013901"/>
            <a:ext cx="803972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À 2, piochez 3 ou 4 cartes du jeu avec un lieu.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Puis, inventez une histoire. Il faut 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- choisir un héros,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- inventer un problème à résoudre,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- choisir un début et une fin,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- inclure les 3 cartes à l’histoire courte. </a:t>
            </a:r>
            <a:endParaRPr kumimoji="0" lang="fr-FR" sz="24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7E929C44-FE5E-9342-3830-25878F3C726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11879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2793" y="138853"/>
            <a:ext cx="4062865" cy="902763"/>
          </a:xfrm>
        </p:spPr>
        <p:txBody>
          <a:bodyPr/>
          <a:lstStyle/>
          <a:p>
            <a:r>
              <a:rPr lang="fr-FR" b="1" dirty="0" err="1"/>
              <a:t>Rapido</a:t>
            </a:r>
            <a:r>
              <a:rPr lang="fr-FR" b="1" dirty="0"/>
              <a:t> questions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1941867F-445F-492C-B367-DA10BB5CEBA3}"/>
              </a:ext>
            </a:extLst>
          </p:cNvPr>
          <p:cNvSpPr txBox="1"/>
          <p:nvPr/>
        </p:nvSpPr>
        <p:spPr>
          <a:xfrm>
            <a:off x="205846" y="6236732"/>
            <a:ext cx="6096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Oral 1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J’écoute avec attention  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Oral 3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 participe à des échanges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6F352A04-CAA0-4282-B53E-28D9253252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40387">
            <a:off x="6508116" y="3925971"/>
            <a:ext cx="2108930" cy="1642067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B8DE9184-FA00-4125-A9C9-08AE0C95DE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636194">
            <a:off x="7391517" y="1308745"/>
            <a:ext cx="2169036" cy="1688270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BC6B4C2A-9197-40C8-8CA3-98539D23DC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14550" y="1410805"/>
            <a:ext cx="2992922" cy="4476415"/>
          </a:xfrm>
          <a:prstGeom prst="rect">
            <a:avLst/>
          </a:prstGeom>
        </p:spPr>
      </p:pic>
      <p:sp>
        <p:nvSpPr>
          <p:cNvPr id="18" name="ZoneTexte 17">
            <a:extLst>
              <a:ext uri="{FF2B5EF4-FFF2-40B4-BE49-F238E27FC236}">
                <a16:creationId xmlns:a16="http://schemas.microsoft.com/office/drawing/2014/main" id="{3234244E-AF44-4855-B10F-BE33EE41CD82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3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731922E1-A1FC-4177-804F-277C1A3E9213}"/>
              </a:ext>
            </a:extLst>
          </p:cNvPr>
          <p:cNvSpPr txBox="1"/>
          <p:nvPr/>
        </p:nvSpPr>
        <p:spPr>
          <a:xfrm>
            <a:off x="2993796" y="815732"/>
            <a:ext cx="8208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F4944A"/>
                </a:solidFill>
              </a:rPr>
              <a:t>CE1 </a:t>
            </a:r>
          </a:p>
          <a:p>
            <a:endParaRPr lang="fr-FR" sz="2400" b="1" dirty="0">
              <a:solidFill>
                <a:srgbClr val="F4944A"/>
              </a:solidFill>
            </a:endParaRPr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AE6A8664-B644-2F7D-6F07-30ED0D446C6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44213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285</TotalTime>
  <Words>108</Words>
  <Application>Microsoft Office PowerPoint</Application>
  <PresentationFormat>Grand écran</PresentationFormat>
  <Paragraphs>20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Thème Office</vt:lpstr>
      <vt:lpstr>Activités d’oral</vt:lpstr>
      <vt:lpstr>Présentation des ateliers</vt:lpstr>
      <vt:lpstr>Histoires à gogo</vt:lpstr>
      <vt:lpstr>Rapido 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33</cp:revision>
  <dcterms:created xsi:type="dcterms:W3CDTF">2021-07-17T07:25:24Z</dcterms:created>
  <dcterms:modified xsi:type="dcterms:W3CDTF">2022-08-06T15:13:50Z</dcterms:modified>
</cp:coreProperties>
</file>